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8"/>
  </p:normalViewPr>
  <p:slideViewPr>
    <p:cSldViewPr snapToGrid="0" snapToObjects="1">
      <p:cViewPr varScale="1">
        <p:scale>
          <a:sx n="98" d="100"/>
          <a:sy n="98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71D6-D99C-D443-A430-BA9FB55D2120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B1D6F-BAC0-8E45-9781-0A07B3AF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8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AA17-75DD-8F46-A80C-EF4159BE07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5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9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2BE1-27D5-094F-B07F-AE402E31DA3C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22D44-0DBC-F346-9906-F0E5B5D68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7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apata@pstat.ucsb.edu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986303"/>
            <a:ext cx="12192000" cy="2893100"/>
          </a:xfrm>
          <a:prstGeom prst="rect">
            <a:avLst/>
          </a:prstGeom>
          <a:solidFill>
            <a:srgbClr val="3663FA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FFFF00"/>
                </a:solidFill>
                <a:latin typeface="Gabriola" charset="0"/>
              </a:rPr>
              <a:t>Please </a:t>
            </a:r>
            <a:r>
              <a:rPr lang="en-US" sz="3500" smtClean="0">
                <a:solidFill>
                  <a:srgbClr val="FFFF00"/>
                </a:solidFill>
                <a:latin typeface="Gabriola" charset="0"/>
              </a:rPr>
              <a:t>join </a:t>
            </a:r>
            <a:r>
              <a:rPr lang="en-US" sz="3500" smtClean="0">
                <a:solidFill>
                  <a:srgbClr val="FFFF00"/>
                </a:solidFill>
                <a:latin typeface="Gabriola" charset="0"/>
              </a:rPr>
              <a:t>us!</a:t>
            </a:r>
            <a:endParaRPr lang="en-US" sz="3500" dirty="0" smtClean="0">
              <a:solidFill>
                <a:srgbClr val="FFFF00"/>
              </a:solidFill>
              <a:latin typeface="Gabriola" charset="0"/>
            </a:endParaRPr>
          </a:p>
          <a:p>
            <a:pPr algn="ctr"/>
            <a:r>
              <a:rPr lang="en-US" sz="5500" b="1" dirty="0" smtClean="0">
                <a:solidFill>
                  <a:srgbClr val="FFFF00"/>
                </a:solidFill>
              </a:rPr>
              <a:t>PSTAT</a:t>
            </a:r>
            <a:r>
              <a:rPr lang="en-US" sz="5500" dirty="0" smtClean="0">
                <a:solidFill>
                  <a:srgbClr val="FFFF00"/>
                </a:solidFill>
              </a:rPr>
              <a:t> </a:t>
            </a:r>
            <a:r>
              <a:rPr lang="en-US" sz="5500" b="1" dirty="0" smtClean="0">
                <a:solidFill>
                  <a:srgbClr val="FFFF00"/>
                </a:solidFill>
              </a:rPr>
              <a:t>Graduate</a:t>
            </a:r>
            <a:r>
              <a:rPr lang="en-US" sz="5500" dirty="0" smtClean="0">
                <a:solidFill>
                  <a:srgbClr val="FFFF00"/>
                </a:solidFill>
              </a:rPr>
              <a:t> </a:t>
            </a:r>
            <a:r>
              <a:rPr lang="en-US" sz="5500" b="1" dirty="0" smtClean="0">
                <a:solidFill>
                  <a:srgbClr val="FFFF00"/>
                </a:solidFill>
                <a:ea typeface="Bauhaus 93" charset="0"/>
                <a:cs typeface="Bauhaus 93" charset="0"/>
              </a:rPr>
              <a:t>BBQ</a:t>
            </a:r>
            <a:r>
              <a:rPr lang="en-US" sz="5500" dirty="0" smtClean="0">
                <a:solidFill>
                  <a:srgbClr val="FFFF00"/>
                </a:solidFill>
              </a:rPr>
              <a:t> </a:t>
            </a:r>
            <a:r>
              <a:rPr lang="en-US" sz="5500" b="1" dirty="0" smtClean="0">
                <a:solidFill>
                  <a:srgbClr val="FFFF00"/>
                </a:solidFill>
              </a:rPr>
              <a:t>2017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When</a:t>
            </a:r>
            <a:r>
              <a:rPr lang="en-US" sz="3000" dirty="0" smtClean="0">
                <a:solidFill>
                  <a:srgbClr val="FFFF00"/>
                </a:solidFill>
              </a:rPr>
              <a:t>:			October </a:t>
            </a:r>
            <a:r>
              <a:rPr lang="en-US" sz="3000" dirty="0" smtClean="0">
                <a:solidFill>
                  <a:srgbClr val="FFFF00"/>
                </a:solidFill>
              </a:rPr>
              <a:t>14</a:t>
            </a:r>
            <a:r>
              <a:rPr lang="en-US" sz="3000" baseline="30000" dirty="0" smtClean="0">
                <a:solidFill>
                  <a:srgbClr val="FFFF00"/>
                </a:solidFill>
              </a:rPr>
              <a:t>th</a:t>
            </a:r>
            <a:r>
              <a:rPr lang="en-US" sz="3000" dirty="0" smtClean="0">
                <a:solidFill>
                  <a:srgbClr val="FFFF00"/>
                </a:solidFill>
              </a:rPr>
              <a:t>,2017 @ </a:t>
            </a:r>
            <a:r>
              <a:rPr lang="en-US" sz="3000" dirty="0" smtClean="0">
                <a:solidFill>
                  <a:srgbClr val="FFFF00"/>
                </a:solidFill>
              </a:rPr>
              <a:t>12:00 PM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Where</a:t>
            </a:r>
            <a:r>
              <a:rPr lang="en-US" sz="3000" dirty="0" smtClean="0">
                <a:solidFill>
                  <a:srgbClr val="FFFF00"/>
                </a:solidFill>
              </a:rPr>
              <a:t>:		</a:t>
            </a:r>
            <a:r>
              <a:rPr lang="en-US" sz="3000" b="1" dirty="0" smtClean="0">
                <a:solidFill>
                  <a:srgbClr val="FFFF00"/>
                </a:solidFill>
              </a:rPr>
              <a:t>Goleta Beach Park </a:t>
            </a:r>
            <a:r>
              <a:rPr lang="en-US" sz="2400" dirty="0" smtClean="0">
                <a:solidFill>
                  <a:srgbClr val="FFFF00"/>
                </a:solidFill>
              </a:rPr>
              <a:t>(5986 </a:t>
            </a:r>
            <a:r>
              <a:rPr lang="en-US" sz="2400" dirty="0" err="1">
                <a:solidFill>
                  <a:srgbClr val="FFFF00"/>
                </a:solidFill>
              </a:rPr>
              <a:t>Sandspit</a:t>
            </a:r>
            <a:r>
              <a:rPr lang="en-US" sz="2400" dirty="0">
                <a:solidFill>
                  <a:srgbClr val="FFFF00"/>
                </a:solidFill>
              </a:rPr>
              <a:t> Rd, Goleta, CA </a:t>
            </a:r>
            <a:r>
              <a:rPr lang="en-US" sz="2400" dirty="0" smtClean="0">
                <a:solidFill>
                  <a:srgbClr val="FFFF00"/>
                </a:solidFill>
              </a:rPr>
              <a:t>93117)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Any questions at: 	</a:t>
            </a:r>
            <a:r>
              <a:rPr lang="en-US" sz="2400" b="1" dirty="0" smtClean="0">
                <a:solidFill>
                  <a:srgbClr val="FFFF00"/>
                </a:solidFill>
                <a:hlinkClick r:id="rId3"/>
              </a:rPr>
              <a:t>zapata@pstat.ucsb.edu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600" dirty="0" smtClean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88" y="894001"/>
            <a:ext cx="7482921" cy="3172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7953738">
                <a:off x="773596" y="2116058"/>
                <a:ext cx="2762789" cy="369332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 </m:t>
                      </m:r>
                      <m:r>
                        <a:rPr lang="en-US" sz="2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𝑑𝑡</m:t>
                      </m:r>
                      <m:r>
                        <a:rPr lang="en-US" sz="2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53738">
                <a:off x="773596" y="2116058"/>
                <a:ext cx="276278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3695818">
                <a:off x="3985275" y="2255486"/>
                <a:ext cx="1759610" cy="369332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𝑦</m:t>
                      </m:r>
                      <m:r>
                        <a:rPr lang="en-US" sz="24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𝑋</m:t>
                      </m:r>
                      <m:r>
                        <a:rPr lang="en-US" sz="24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𝛽</m:t>
                      </m:r>
                      <m:r>
                        <a:rPr lang="en-US" sz="24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695818">
                <a:off x="3985275" y="2255486"/>
                <a:ext cx="17596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82166" y="580190"/>
                <a:ext cx="1915411" cy="369332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𝑋</m:t>
                      </m:r>
                      <m:r>
                        <a:rPr lang="en-US" sz="24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∼</m:t>
                      </m:r>
                      <m:r>
                        <a:rPr lang="en-US" sz="24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166" y="580190"/>
                <a:ext cx="191541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422"/>
            <a:ext cx="5886252" cy="37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Bauhaus 93</vt:lpstr>
      <vt:lpstr>Calibri</vt:lpstr>
      <vt:lpstr>Calibri Light</vt:lpstr>
      <vt:lpstr>Cambria Math</vt:lpstr>
      <vt:lpstr>Gabriola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crackisjav@gmail.com</dc:creator>
  <cp:lastModifiedBy>crackisjav@gmail.com</cp:lastModifiedBy>
  <cp:revision>1</cp:revision>
  <dcterms:created xsi:type="dcterms:W3CDTF">2017-09-05T22:36:17Z</dcterms:created>
  <dcterms:modified xsi:type="dcterms:W3CDTF">2017-09-05T22:37:38Z</dcterms:modified>
</cp:coreProperties>
</file>